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8" r:id="rId2"/>
    <p:sldId id="279" r:id="rId3"/>
    <p:sldId id="280" r:id="rId4"/>
    <p:sldId id="281" r:id="rId5"/>
    <p:sldId id="282" r:id="rId6"/>
    <p:sldId id="283" r:id="rId7"/>
    <p:sldId id="284" r:id="rId8"/>
    <p:sldId id="285" r:id="rId9"/>
    <p:sldId id="286" r:id="rId10"/>
    <p:sldId id="287" r:id="rId11"/>
    <p:sldId id="288" r:id="rId12"/>
    <p:sldId id="289" r:id="rId13"/>
    <p:sldId id="290" r:id="rId14"/>
    <p:sldId id="291" r:id="rId15"/>
    <p:sldId id="292" r:id="rId16"/>
    <p:sldId id="293" r:id="rId17"/>
    <p:sldId id="294" r:id="rId18"/>
    <p:sldId id="295" r:id="rId19"/>
    <p:sldId id="296" r:id="rId20"/>
    <p:sldId id="297" r:id="rId21"/>
    <p:sldId id="298" r:id="rId22"/>
    <p:sldId id="299" r:id="rId23"/>
    <p:sldId id="256" r:id="rId24"/>
    <p:sldId id="257" r:id="rId25"/>
    <p:sldId id="258" r:id="rId26"/>
    <p:sldId id="259" r:id="rId27"/>
    <p:sldId id="260" r:id="rId28"/>
    <p:sldId id="261" r:id="rId29"/>
    <p:sldId id="262" r:id="rId30"/>
    <p:sldId id="263" r:id="rId31"/>
    <p:sldId id="264" r:id="rId32"/>
    <p:sldId id="265" r:id="rId33"/>
    <p:sldId id="266" r:id="rId34"/>
    <p:sldId id="267" r:id="rId35"/>
    <p:sldId id="268" r:id="rId36"/>
    <p:sldId id="269" r:id="rId37"/>
    <p:sldId id="270" r:id="rId38"/>
    <p:sldId id="271" r:id="rId39"/>
    <p:sldId id="272" r:id="rId40"/>
    <p:sldId id="273" r:id="rId41"/>
    <p:sldId id="274" r:id="rId42"/>
    <p:sldId id="275" r:id="rId43"/>
    <p:sldId id="276" r:id="rId44"/>
    <p:sldId id="277" r:id="rId4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2" d="100"/>
          <a:sy n="102" d="100"/>
        </p:scale>
        <p:origin x="150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6D21C-B4A6-4487-AAA6-2F776D76F669}" type="datetimeFigureOut">
              <a:rPr lang="en-US" smtClean="0"/>
              <a:t>1/19/2018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9F1AA-5042-4F8D-8E3C-012C4C7F6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0725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6D21C-B4A6-4487-AAA6-2F776D76F669}" type="datetimeFigureOut">
              <a:rPr lang="en-US" smtClean="0"/>
              <a:t>1/19/2018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9F1AA-5042-4F8D-8E3C-012C4C7F6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0959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6D21C-B4A6-4487-AAA6-2F776D76F669}" type="datetimeFigureOut">
              <a:rPr lang="en-US" smtClean="0"/>
              <a:t>1/19/2018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9F1AA-5042-4F8D-8E3C-012C4C7F6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6887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6D21C-B4A6-4487-AAA6-2F776D76F669}" type="datetimeFigureOut">
              <a:rPr lang="en-US" smtClean="0"/>
              <a:t>1/19/2018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9F1AA-5042-4F8D-8E3C-012C4C7F6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518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6D21C-B4A6-4487-AAA6-2F776D76F669}" type="datetimeFigureOut">
              <a:rPr lang="en-US" smtClean="0"/>
              <a:t>1/19/2018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9F1AA-5042-4F8D-8E3C-012C4C7F6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0504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6D21C-B4A6-4487-AAA6-2F776D76F669}" type="datetimeFigureOut">
              <a:rPr lang="en-US" smtClean="0"/>
              <a:t>1/19/2018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9F1AA-5042-4F8D-8E3C-012C4C7F6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0659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6D21C-B4A6-4487-AAA6-2F776D76F669}" type="datetimeFigureOut">
              <a:rPr lang="en-US" smtClean="0"/>
              <a:t>1/19/2018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9F1AA-5042-4F8D-8E3C-012C4C7F6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2476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6D21C-B4A6-4487-AAA6-2F776D76F669}" type="datetimeFigureOut">
              <a:rPr lang="en-US" smtClean="0"/>
              <a:t>1/19/2018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9F1AA-5042-4F8D-8E3C-012C4C7F6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9537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6D21C-B4A6-4487-AAA6-2F776D76F669}" type="datetimeFigureOut">
              <a:rPr lang="en-US" smtClean="0"/>
              <a:t>1/19/2018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9F1AA-5042-4F8D-8E3C-012C4C7F6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254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6D21C-B4A6-4487-AAA6-2F776D76F669}" type="datetimeFigureOut">
              <a:rPr lang="en-US" smtClean="0"/>
              <a:t>1/19/2018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9F1AA-5042-4F8D-8E3C-012C4C7F6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1625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6D21C-B4A6-4487-AAA6-2F776D76F669}" type="datetimeFigureOut">
              <a:rPr lang="en-US" smtClean="0"/>
              <a:t>1/19/2018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9F1AA-5042-4F8D-8E3C-012C4C7F6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805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D6D21C-B4A6-4487-AAA6-2F776D76F669}" type="datetimeFigureOut">
              <a:rPr lang="en-US" smtClean="0"/>
              <a:t>1/19/2018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39F1AA-5042-4F8D-8E3C-012C4C7F6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6742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Original: SH -&gt; RS</a:t>
            </a:r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4226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Original: SH -&gt; RS</a:t>
            </a:r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6026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SH -&gt; RS</a:t>
            </a:r>
            <a:endParaRPr lang="en-US" b="1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1357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SH -&gt; RS</a:t>
            </a:r>
            <a:endParaRPr lang="en-US" b="1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6032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SH -&gt; RS</a:t>
            </a:r>
            <a:endParaRPr lang="en-US" b="1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7484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SH -&gt; RS</a:t>
            </a:r>
            <a:endParaRPr lang="en-US" b="1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5367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SH -&gt; RS</a:t>
            </a:r>
            <a:endParaRPr lang="en-US" b="1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0396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Original: SH -&gt; RS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3376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SH -&gt; RS</a:t>
            </a:r>
            <a:endParaRPr lang="en-US" b="1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2766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Original: SH -&gt; RS</a:t>
            </a:r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1568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SH -&gt; RS</a:t>
            </a:r>
            <a:endParaRPr lang="en-US" b="1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9170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Original: SH -&gt; RS</a:t>
            </a:r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0666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SH -&gt; RS</a:t>
            </a:r>
            <a:endParaRPr lang="en-US" b="1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3536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SH -&gt; RS</a:t>
            </a:r>
            <a:endParaRPr lang="en-US" b="1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9064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SH -&gt; RS</a:t>
            </a:r>
            <a:endParaRPr lang="en-US" b="1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6996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RS -&gt; SH</a:t>
            </a:r>
            <a:endParaRPr lang="en-US" b="1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6328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RS -&gt; SH</a:t>
            </a:r>
            <a:endParaRPr lang="en-US" b="1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1328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Original: RS -&gt; SH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1919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Original: RS -&gt; SH</a:t>
            </a:r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65494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Original: RS -&gt; SH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0985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Original: RS -&gt; SH</a:t>
            </a:r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6647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Original: RS -&gt; SH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8490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Original: SH -&gt; RS</a:t>
            </a:r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6368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Original: RS -&gt; SH</a:t>
            </a:r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73948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Original: RS -&gt; SH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37167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Original: RS -&gt; SH</a:t>
            </a:r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015946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Original: RS -&gt; SH</a:t>
            </a:r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175991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RS -&gt; SH</a:t>
            </a:r>
            <a:endParaRPr lang="en-US" b="1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96447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RS -&gt; SH</a:t>
            </a:r>
            <a:endParaRPr lang="en-US" b="1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72842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Original: RS -&gt; SH</a:t>
            </a:r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63743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RS -&gt; SH</a:t>
            </a:r>
            <a:endParaRPr lang="en-US" b="1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10502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RS -&gt; SH</a:t>
            </a:r>
            <a:endParaRPr lang="en-US" b="1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69631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Original: RS -&gt; SH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9882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Original: SH -&gt; RS</a:t>
            </a:r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37656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RS -&gt; SH</a:t>
            </a:r>
            <a:endParaRPr lang="en-US" b="1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60951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RS -&gt; SH</a:t>
            </a:r>
            <a:endParaRPr lang="en-US" b="1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45265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RS -&gt; SH</a:t>
            </a:r>
            <a:endParaRPr lang="en-US" b="1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33796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Original: RS -&gt; SH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1216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RS -&gt; SH</a:t>
            </a:r>
            <a:endParaRPr lang="en-US" b="1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6346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SH -&gt; RS</a:t>
            </a:r>
            <a:endParaRPr lang="en-US" b="1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6846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SH -&gt; RS</a:t>
            </a:r>
            <a:endParaRPr lang="en-US" b="1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7350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Original: SH -&gt; RS</a:t>
            </a:r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242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SH -&gt; RS</a:t>
            </a:r>
            <a:endParaRPr lang="en-US" b="1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77010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SH -&gt; RS</a:t>
            </a:r>
            <a:endParaRPr lang="en-US" b="1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9934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201</TotalTime>
  <Words>220</Words>
  <Application>Microsoft Office PowerPoint</Application>
  <PresentationFormat>Widescreen</PresentationFormat>
  <Paragraphs>44</Paragraphs>
  <Slides>44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8" baseType="lpstr">
      <vt:lpstr>Arial</vt:lpstr>
      <vt:lpstr>Calibri</vt:lpstr>
      <vt:lpstr>Calibri Light</vt:lpstr>
      <vt:lpstr>Office Theme</vt:lpstr>
      <vt:lpstr>Original: SH -&gt; RS</vt:lpstr>
      <vt:lpstr>Original: SH -&gt; RS</vt:lpstr>
      <vt:lpstr>Original: SH -&gt; RS</vt:lpstr>
      <vt:lpstr>Original: SH -&gt; RS</vt:lpstr>
      <vt:lpstr>Original: SH -&gt; RS</vt:lpstr>
      <vt:lpstr>Original: SH -&gt; RS</vt:lpstr>
      <vt:lpstr>Original: SH -&gt; RS</vt:lpstr>
      <vt:lpstr>Original: SH -&gt; RS</vt:lpstr>
      <vt:lpstr>Original: SH -&gt; RS</vt:lpstr>
      <vt:lpstr>Original: SH -&gt; RS</vt:lpstr>
      <vt:lpstr>Original: SH -&gt; RS</vt:lpstr>
      <vt:lpstr>Original: SH -&gt; RS</vt:lpstr>
      <vt:lpstr>Original: SH -&gt; RS</vt:lpstr>
      <vt:lpstr>Original: SH -&gt; RS</vt:lpstr>
      <vt:lpstr>Original: SH -&gt; RS</vt:lpstr>
      <vt:lpstr>Original: SH -&gt; RS</vt:lpstr>
      <vt:lpstr>Original: SH -&gt; RS</vt:lpstr>
      <vt:lpstr>Original: SH -&gt; RS</vt:lpstr>
      <vt:lpstr>Original: SH -&gt; RS</vt:lpstr>
      <vt:lpstr>Original: SH -&gt; RS</vt:lpstr>
      <vt:lpstr>Original: SH -&gt; RS</vt:lpstr>
      <vt:lpstr>Original: SH -&gt; RS</vt:lpstr>
      <vt:lpstr>Original: RS -&gt; SH</vt:lpstr>
      <vt:lpstr>Original: RS -&gt; SH</vt:lpstr>
      <vt:lpstr>Original: RS -&gt; SH</vt:lpstr>
      <vt:lpstr>Original: RS -&gt; SH</vt:lpstr>
      <vt:lpstr>Original: RS -&gt; SH</vt:lpstr>
      <vt:lpstr>Original: RS -&gt; SH</vt:lpstr>
      <vt:lpstr>Original: RS -&gt; SH</vt:lpstr>
      <vt:lpstr>Original: RS -&gt; SH</vt:lpstr>
      <vt:lpstr>Original: RS -&gt; SH</vt:lpstr>
      <vt:lpstr>Original: RS -&gt; SH</vt:lpstr>
      <vt:lpstr>Original: RS -&gt; SH</vt:lpstr>
      <vt:lpstr>Original: RS -&gt; SH</vt:lpstr>
      <vt:lpstr>Original: RS -&gt; SH</vt:lpstr>
      <vt:lpstr>Original: RS -&gt; SH</vt:lpstr>
      <vt:lpstr>Original: RS -&gt; SH</vt:lpstr>
      <vt:lpstr>Original: RS -&gt; SH</vt:lpstr>
      <vt:lpstr>Original: RS -&gt; SH</vt:lpstr>
      <vt:lpstr>Original: RS -&gt; SH</vt:lpstr>
      <vt:lpstr>Original: RS -&gt; SH</vt:lpstr>
      <vt:lpstr>Original: RS -&gt; SH</vt:lpstr>
      <vt:lpstr>Original: RS -&gt; SH</vt:lpstr>
      <vt:lpstr>Original: RS -&gt; SH</vt:lpstr>
    </vt:vector>
  </TitlesOfParts>
  <Company>GN ReSound A/S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Chen, Chandler</dc:creator>
  <cp:lastModifiedBy>Chen, Chandler</cp:lastModifiedBy>
  <cp:revision>16</cp:revision>
  <dcterms:created xsi:type="dcterms:W3CDTF">2018-01-18T02:07:04Z</dcterms:created>
  <dcterms:modified xsi:type="dcterms:W3CDTF">2018-01-19T03:33:34Z</dcterms:modified>
</cp:coreProperties>
</file>

<file path=docProps/thumbnail.jpeg>
</file>